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2" r:id="rId6"/>
    <p:sldId id="259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5FADC0-BEBE-45DD-BC8D-259E3156B6D7}" type="datetimeFigureOut">
              <a:rPr lang="en-CA" smtClean="0"/>
              <a:pPr/>
              <a:t>2019-04-06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4EECDF-D9C1-448B-B334-4E5271DDB95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cjzHMhBtf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yricstranslate.com/en/%C5%9Femmam%C3%AA-shemmame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_zUxFrJ_SE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47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FAMILIAR-EXOTIC</a:t>
            </a:r>
            <a:endParaRPr lang="en-CA" sz="6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don't stop believ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70" y="2304748"/>
            <a:ext cx="4483738" cy="42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brahim tatlises shama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04748"/>
            <a:ext cx="4320480" cy="421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4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Stop Believin by Journey</a:t>
            </a:r>
            <a:endParaRPr lang="en-C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80528" y="44565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FAMILIAR:</a:t>
            </a:r>
            <a:endParaRPr lang="en-C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8800"/>
            <a:ext cx="2724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POT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970" y="1628799"/>
            <a:ext cx="2857499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EVERYD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752" y="3212976"/>
            <a:ext cx="3233936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EMORIZ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3907" y="1630435"/>
            <a:ext cx="2534038" cy="38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77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Stop Believin by Journey</a:t>
            </a:r>
          </a:p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en-C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1058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https://www.youtube.com/watch?v=VcjzHMhBtf0</a:t>
            </a:r>
            <a:endParaRPr lang="en-CA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63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80528" y="44565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EXOTIC:</a:t>
            </a:r>
            <a:endParaRPr lang="en-CA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CA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Shemmame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by Ibrahim </a:t>
            </a:r>
            <a:r>
              <a:rPr lang="en-CA" sz="28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Tatlises</a:t>
            </a:r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728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-I heard this song at my cousins wedding and had no clue what it was. </a:t>
            </a:r>
          </a:p>
          <a:p>
            <a:endParaRPr lang="en-CA" dirty="0" smtClean="0"/>
          </a:p>
          <a:p>
            <a:r>
              <a:rPr lang="en-CA" dirty="0" smtClean="0"/>
              <a:t>-Never heard it before, but after listening to it for the first time at the wedding I just had to understand it so that it could become familiar to me. 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0" y="3105835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İbrahim </a:t>
            </a:r>
            <a:r>
              <a:rPr lang="en-CA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Tatlıses</a:t>
            </a:r>
            <a:r>
              <a:rPr lang="en-CA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is a Turkish folk singer and former actor of Kurdish/Arab origin.</a:t>
            </a:r>
          </a:p>
        </p:txBody>
      </p:sp>
      <p:sp>
        <p:nvSpPr>
          <p:cNvPr id="8" name="AutoShape 2" descr="Image result for turkey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4" descr="Image result for turkey fla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AutoShape 6" descr="Image result for turkey f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8" descr="Image result for turkey f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10" descr="Image result for turkey fla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12" descr="Image result for turkey fla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14" descr="Image result for turkey fla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67609"/>
            <a:ext cx="3954352" cy="263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Image result for kurdish fla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7609"/>
            <a:ext cx="4165239" cy="26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20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LYRICS</a:t>
            </a:r>
            <a:endParaRPr lang="en-C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702477"/>
            <a:ext cx="914399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https://lyricstranslate.com/en/%C5%9Femmam%C3%AA-shemmame.html</a:t>
            </a:r>
            <a:r>
              <a:rPr lang="en-CA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u="sng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Shemmame</a:t>
            </a:r>
            <a:endParaRPr lang="en-CA" sz="14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CA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Shemmame</a:t>
            </a:r>
            <a:r>
              <a:rPr lang="en-CA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bride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Daughter of uncle, bride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a victim of yours </a:t>
            </a:r>
            <a:r>
              <a:rPr lang="en-CA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shemmo</a:t>
            </a:r>
            <a:endParaRPr lang="en-CA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the divine light of the lights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snow and rain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Welcome, </a:t>
            </a:r>
            <a:r>
              <a:rPr lang="en-CA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Shemmame</a:t>
            </a:r>
            <a:endParaRPr lang="en-CA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the bride of the brides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you so much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didn't come, what do I do?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say, cry boy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a shame, I'm embarrassed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n-CA" sz="1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Shemmame</a:t>
            </a:r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bright blonde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Gazelle, don't go far away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once kissed me</a:t>
            </a:r>
          </a:p>
          <a:p>
            <a:pPr algn="ctr"/>
            <a:r>
              <a:rPr lang="en-C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boy's wounded</a:t>
            </a:r>
          </a:p>
        </p:txBody>
      </p:sp>
    </p:spTree>
    <p:extLst>
      <p:ext uri="{BB962C8B-B14F-4D97-AF65-F5344CB8AC3E}">
        <p14:creationId xmlns:p14="http://schemas.microsoft.com/office/powerpoint/2010/main" xmlns="" val="211385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INSTRUMENTATION</a:t>
            </a:r>
            <a:endParaRPr lang="en-C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chatzozer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29" y="1592413"/>
            <a:ext cx="2852737" cy="16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19" y="1287924"/>
            <a:ext cx="28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CHATZOZERAH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Image result for TUBEL D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941" y="1592413"/>
            <a:ext cx="2916591" cy="16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3869" y="1287924"/>
            <a:ext cx="28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TUBEL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Image result for saz instru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92412"/>
            <a:ext cx="2448272" cy="47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7738" y="1287924"/>
            <a:ext cx="28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SAZ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 descr="Image result for darbu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0727" y="3582306"/>
            <a:ext cx="2799019" cy="279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21941" y="3212976"/>
            <a:ext cx="28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DARBUKA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 descr="Image result for TAMBOR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329" y="3779767"/>
            <a:ext cx="2852737" cy="26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1328" y="3368654"/>
            <a:ext cx="2852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TAMBORINE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1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DANCE</a:t>
            </a:r>
            <a:endParaRPr lang="en-CA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55359"/>
            <a:ext cx="3744416" cy="18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30120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 TO MUSIC VIDEO:</a:t>
            </a:r>
          </a:p>
          <a:p>
            <a:pPr algn="ctr"/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https://www.youtube.com/watch?v=E_zUxFrJ_SE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Image result for shemame da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55360"/>
            <a:ext cx="3816424" cy="18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shemame d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66292"/>
            <a:ext cx="3744415" cy="20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shemame da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6292"/>
            <a:ext cx="3816424" cy="20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398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119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 Notebook</dc:creator>
  <cp:lastModifiedBy>Ezzet</cp:lastModifiedBy>
  <cp:revision>8</cp:revision>
  <dcterms:created xsi:type="dcterms:W3CDTF">2019-03-28T15:17:55Z</dcterms:created>
  <dcterms:modified xsi:type="dcterms:W3CDTF">2019-04-06T18:25:33Z</dcterms:modified>
</cp:coreProperties>
</file>